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58" r:id="rId5"/>
    <p:sldId id="257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32F583-D466-4C34-8FA1-92758C33A1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6458C68-BFED-4C92-A1D9-6C2721D16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CD5DD58-042F-4690-A646-776650413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66AD-C1C2-465C-9661-97BEEC515C69}" type="datetimeFigureOut">
              <a:rPr lang="hr-HR" smtClean="0"/>
              <a:t>26.4.2018.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CB4254A-1948-4AEA-88DE-A8BBFC3DE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D94EE6E-FEE1-449E-B4FE-C7F38DF89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3618-B744-4CD6-A651-26851D8B4C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2419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356C65-DEC9-4F1C-8CD6-E11009CE1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1F23D32-A762-419D-BC10-2984BEE5C8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F1165AC-DF4E-4B33-B417-9BABD95B0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66AD-C1C2-465C-9661-97BEEC515C69}" type="datetimeFigureOut">
              <a:rPr lang="hr-HR" smtClean="0"/>
              <a:t>26.4.2018.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14F18EB-017A-4A53-8E40-72874FE20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28842A2-9FA7-436E-A43A-907B5AC34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3618-B744-4CD6-A651-26851D8B4C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8352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94789608-DADA-4BEE-B217-493011A5CA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1B6A096-C5BC-41DC-AF4F-66304A5459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D1A8202-C870-4C66-BFE5-76EBCA4E7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66AD-C1C2-465C-9661-97BEEC515C69}" type="datetimeFigureOut">
              <a:rPr lang="hr-HR" smtClean="0"/>
              <a:t>26.4.2018.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A40FAA2-DBAF-43C0-B8FB-9B0AADF66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1E464CE-A719-4E24-BD4C-36C8AB72D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3618-B744-4CD6-A651-26851D8B4C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2846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488700-A6E0-49E4-BE25-28852DFF3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68D0BDB-9829-48B0-96EC-53F386190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6D499A2-EBD2-4CC6-B30F-2A24336F1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66AD-C1C2-465C-9661-97BEEC515C69}" type="datetimeFigureOut">
              <a:rPr lang="hr-HR" smtClean="0"/>
              <a:t>26.4.2018.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472A0F8-9C54-40D4-8E44-1EB129A41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985A9D7-5116-4019-82C1-8E6F227D4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3618-B744-4CD6-A651-26851D8B4C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1763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E8E797-C0EF-4231-9069-4F71D5D24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3140792-D6A2-4B66-A1CF-55DFE1BF9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8FB3135-96B7-488E-B08E-56F740974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66AD-C1C2-465C-9661-97BEEC515C69}" type="datetimeFigureOut">
              <a:rPr lang="hr-HR" smtClean="0"/>
              <a:t>26.4.2018.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D8CF746-61CB-4AB2-B021-0F1708AD4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DD63D4F-5250-404A-A02C-E2EEDDC39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3618-B744-4CD6-A651-26851D8B4C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6211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7669F1-AB60-4301-A8A8-8068D5966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187320C-7F64-4AF0-B95F-01E881B26B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D972861-7B4F-4062-90BB-84E291AC0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E9005FD-8100-408C-BD94-A269D6AFE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66AD-C1C2-465C-9661-97BEEC515C69}" type="datetimeFigureOut">
              <a:rPr lang="hr-HR" smtClean="0"/>
              <a:t>26.4.2018.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023A40A-A035-4C23-8BC6-EFFDFE94B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42E8F5A-9198-410E-9E38-81F4D4B58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3618-B744-4CD6-A651-26851D8B4C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22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FB6BB7-7E0E-4F1B-93B7-FD6EF32ED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785933C-F522-4DDC-A971-BD411C529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276D367-C570-48EB-90B3-3F262DE31E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8787AB9-9FF2-42D0-B549-63ADA4A939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8AAB1E8-0D76-419B-B735-EC9731DD6A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EB5D90FC-9075-4F46-9D0B-FA27CED0D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66AD-C1C2-465C-9661-97BEEC515C69}" type="datetimeFigureOut">
              <a:rPr lang="hr-HR" smtClean="0"/>
              <a:t>26.4.2018.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BCC7438D-A7E1-4305-88F4-0CF9E835F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33C627D0-BF4D-4657-B7B2-7C0D06F71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3618-B744-4CD6-A651-26851D8B4C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1770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454CCD-8ED5-417B-B823-36C46ADBC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34AA8A4A-51A5-4F97-9ED4-1024885DC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66AD-C1C2-465C-9661-97BEEC515C69}" type="datetimeFigureOut">
              <a:rPr lang="hr-HR" smtClean="0"/>
              <a:t>26.4.2018.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CE00A426-6744-4C8D-802D-65DCC5A3B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14CFBB55-09F8-4413-A335-6C99D46D8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3618-B744-4CD6-A651-26851D8B4C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2016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617C0640-0298-476D-827B-E817E0664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66AD-C1C2-465C-9661-97BEEC515C69}" type="datetimeFigureOut">
              <a:rPr lang="hr-HR" smtClean="0"/>
              <a:t>26.4.2018.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E7BF1FC3-CE5D-4B1C-874E-4283B1698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BFCECC9-42E5-4D20-B992-040925D57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3618-B744-4CD6-A651-26851D8B4C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3778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9DC60E-A416-46DB-9B3B-0E75AAE1F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F137616-6790-45BB-B904-C38F65CAB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FBC58A1-AA62-4410-ACD0-F0F33A83E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8A551B6-4B9D-4B04-A44F-F08BBAAA3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66AD-C1C2-465C-9661-97BEEC515C69}" type="datetimeFigureOut">
              <a:rPr lang="hr-HR" smtClean="0"/>
              <a:t>26.4.2018.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33BB7AD-F7C2-4114-B4CD-B72ADEEEF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CBF710D-E8A6-425D-8609-9D931E6DF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3618-B744-4CD6-A651-26851D8B4C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7787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940398-2867-437C-A59F-DFBBC8673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5349AF82-CF3C-4EA4-8603-74CC1C347A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09982DA-E0DC-407F-8F0B-91AD53B8D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41090C3-16AC-4772-8471-B4AE2CEB9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66AD-C1C2-465C-9661-97BEEC515C69}" type="datetimeFigureOut">
              <a:rPr lang="hr-HR" smtClean="0"/>
              <a:t>26.4.2018.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BC77F24-CB2D-445C-830C-CDB51A664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A672289-6F2B-4DFD-BBC4-91B27710C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3618-B744-4CD6-A651-26851D8B4C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0896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9280469-C1DC-496D-90BF-3E500A58E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D86CDF1-FEB4-47B4-B0FC-8CAB05B55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B40336D-BA21-46BC-AEBA-3D58E68ADA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166AD-C1C2-465C-9661-97BEEC515C69}" type="datetimeFigureOut">
              <a:rPr lang="hr-HR" smtClean="0"/>
              <a:t>26.4.2018.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F8E566F-9E69-43B9-8E0E-3602CAFF14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173D8BE-51D3-4DD0-A277-4D8044786E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83618-B744-4CD6-A651-26851D8B4C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217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nebo, na otvorenom, zgrada&#10;&#10;Opis je generiran uz vrlo visoku pouzdanost">
            <a:extLst>
              <a:ext uri="{FF2B5EF4-FFF2-40B4-BE49-F238E27FC236}">
                <a16:creationId xmlns:a16="http://schemas.microsoft.com/office/drawing/2014/main" id="{C069D53C-9629-4C1C-B660-6FA64E46A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13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D9C025-2057-4588-A4A7-6BC3602B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hr-HR"/>
          </a:p>
        </p:txBody>
      </p:sp>
      <p:pic>
        <p:nvPicPr>
          <p:cNvPr id="9" name="Rezervirano mjesto sadržaja 8" descr="Slika na kojoj se prikazuje zgrada&#10;&#10;Opis je generiran uz vrlo visoku pouzdanost">
            <a:extLst>
              <a:ext uri="{FF2B5EF4-FFF2-40B4-BE49-F238E27FC236}">
                <a16:creationId xmlns:a16="http://schemas.microsoft.com/office/drawing/2014/main" id="{E8D08DDA-CE12-4FEB-8DD0-467DA2241F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7941" cy="6858000"/>
          </a:xfrm>
        </p:spPr>
      </p:pic>
    </p:spTree>
    <p:extLst>
      <p:ext uri="{BB962C8B-B14F-4D97-AF65-F5344CB8AC3E}">
        <p14:creationId xmlns:p14="http://schemas.microsoft.com/office/powerpoint/2010/main" val="2865047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862BE82-D00D-42C1-BF16-93AA37870C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6D92C2D-1D3D-4974-918C-06579FB354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0989200-C8A9-4F72-A653-AA35C7B48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>
            <a:normAutofit/>
          </a:bodyPr>
          <a:lstStyle/>
          <a:p>
            <a:endParaRPr lang="hr-HR" sz="360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B91F632-5C0F-42C8-9604-22214DB11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42" y="1774372"/>
            <a:ext cx="4062642" cy="2754086"/>
          </a:xfrm>
        </p:spPr>
        <p:txBody>
          <a:bodyPr anchor="t">
            <a:normAutofit/>
          </a:bodyPr>
          <a:lstStyle/>
          <a:p>
            <a:endParaRPr lang="en-US" sz="1800"/>
          </a:p>
        </p:txBody>
      </p:sp>
      <p:pic>
        <p:nvPicPr>
          <p:cNvPr id="8" name="Rezervirano mjesto sadržaja 4">
            <a:extLst>
              <a:ext uri="{FF2B5EF4-FFF2-40B4-BE49-F238E27FC236}">
                <a16:creationId xmlns:a16="http://schemas.microsoft.com/office/drawing/2014/main" id="{D7D9700A-A7AB-4C47-811F-663943D17A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25" b="90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72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E3A342-4D61-4E3F-AF90-1AB42AEB96C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C69C1AB5-DDEE-433C-AE3B-BE678941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endParaRPr lang="hr-HR" sz="360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1205EFE-BFC1-4D52-9D83-39415D8F4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endParaRPr lang="en-US" sz="1800"/>
          </a:p>
        </p:txBody>
      </p:sp>
      <p:pic>
        <p:nvPicPr>
          <p:cNvPr id="8" name="Rezervirano mjesto sadržaja 4">
            <a:extLst>
              <a:ext uri="{FF2B5EF4-FFF2-40B4-BE49-F238E27FC236}">
                <a16:creationId xmlns:a16="http://schemas.microsoft.com/office/drawing/2014/main" id="{9DA6C312-ECEE-4EBC-BD49-9EB42C81D9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2" b="2628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53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na otvorenom, trava, stablo, muškarac&#10;&#10;Opis je generiran uz vrlo visoku pouzdanost">
            <a:extLst>
              <a:ext uri="{FF2B5EF4-FFF2-40B4-BE49-F238E27FC236}">
                <a16:creationId xmlns:a16="http://schemas.microsoft.com/office/drawing/2014/main" id="{E7BA7773-F290-4676-BD6D-966A70C390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4" b="11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798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Široki zaslon</PresentationFormat>
  <Paragraphs>0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Mateja Sabljak</dc:creator>
  <cp:lastModifiedBy>Mateja Sabljak</cp:lastModifiedBy>
  <cp:revision>2</cp:revision>
  <dcterms:created xsi:type="dcterms:W3CDTF">2018-04-26T11:51:43Z</dcterms:created>
  <dcterms:modified xsi:type="dcterms:W3CDTF">2018-04-26T12:35:14Z</dcterms:modified>
</cp:coreProperties>
</file>